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heme/theme2.xml" ContentType="application/vnd.openxmlformats-officedocument.theme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notesSlides/notesSlide2.xml" ContentType="application/vnd.openxmlformats-officedocument.presentationml.notesSlide+xml"/>
  <Override PartName="/ppt/tags/tag58.xml" ContentType="application/vnd.openxmlformats-officedocument.presentationml.tags+xml"/>
  <Override PartName="/ppt/notesSlides/notesSlide3.xml" ContentType="application/vnd.openxmlformats-officedocument.presentationml.notesSlide+xml"/>
  <Override PartName="/ppt/tags/tag59.xml" ContentType="application/vnd.openxmlformats-officedocument.presentationml.tags+xml"/>
  <Override PartName="/ppt/notesSlides/notesSlide4.xml" ContentType="application/vnd.openxmlformats-officedocument.presentationml.notesSlide+xml"/>
  <Override PartName="/ppt/tags/tag60.xml" ContentType="application/vnd.openxmlformats-officedocument.presentationml.tags+xml"/>
  <Override PartName="/ppt/notesSlides/notesSlide5.xml" ContentType="application/vnd.openxmlformats-officedocument.presentationml.notesSlide+xml"/>
  <Override PartName="/ppt/tags/tag61.xml" ContentType="application/vnd.openxmlformats-officedocument.presentationml.tags+xml"/>
  <Override PartName="/ppt/notesSlides/notesSlide6.xml" ContentType="application/vnd.openxmlformats-officedocument.presentationml.notesSlide+xml"/>
  <Override PartName="/ppt/tags/tag62.xml" ContentType="application/vnd.openxmlformats-officedocument.presentationml.tags+xml"/>
  <Override PartName="/ppt/notesSlides/notesSlide7.xml" ContentType="application/vnd.openxmlformats-officedocument.presentationml.notesSlide+xml"/>
  <Override PartName="/ppt/tags/tag63.xml" ContentType="application/vnd.openxmlformats-officedocument.presentationml.tags+xml"/>
  <Override PartName="/ppt/notesSlides/notesSlide8.xml" ContentType="application/vnd.openxmlformats-officedocument.presentationml.notesSlide+xml"/>
  <Override PartName="/ppt/tags/tag64.xml" ContentType="application/vnd.openxmlformats-officedocument.presentationml.tags+xml"/>
  <Override PartName="/ppt/notesSlides/notesSlide9.xml" ContentType="application/vnd.openxmlformats-officedocument.presentationml.notesSlide+xml"/>
  <Override PartName="/ppt/tags/tag65.xml" ContentType="application/vnd.openxmlformats-officedocument.presentationml.tags+xml"/>
  <Override PartName="/ppt/notesSlides/notesSlide10.xml" ContentType="application/vnd.openxmlformats-officedocument.presentationml.notesSlide+xml"/>
  <Override PartName="/ppt/tags/tag66.xml" ContentType="application/vnd.openxmlformats-officedocument.presentationml.tags+xml"/>
  <Override PartName="/ppt/notesSlides/notesSlide11.xml" ContentType="application/vnd.openxmlformats-officedocument.presentationml.notesSlide+xml"/>
  <Override PartName="/ppt/tags/tag67.xml" ContentType="application/vnd.openxmlformats-officedocument.presentationml.tags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9144000" cy="6858000" type="screen4x3"/>
  <p:notesSz cx="6858000" cy="9144000"/>
  <p:embeddedFontLst>
    <p:embeddedFont>
      <p:font typeface="Calibri" pitchFamily="34" charset="0"/>
      <p:regular r:id="rId16"/>
      <p:bold r:id="rId17"/>
      <p:italic r:id="rId18"/>
      <p:boldItalic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8A8A8"/>
    <a:srgbClr val="929292"/>
    <a:srgbClr val="676767"/>
    <a:srgbClr val="404040"/>
    <a:srgbClr val="177EC5"/>
    <a:srgbClr val="F4F2F2"/>
    <a:srgbClr val="606161"/>
    <a:srgbClr val="5757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69476" autoAdjust="0"/>
  </p:normalViewPr>
  <p:slideViewPr>
    <p:cSldViewPr>
      <p:cViewPr varScale="1">
        <p:scale>
          <a:sx n="73" d="100"/>
          <a:sy n="73" d="100"/>
        </p:scale>
        <p:origin x="-2064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991DC49-D647-4256-B983-3EF57D0B1533}" type="doc">
      <dgm:prSet loTypeId="urn:microsoft.com/office/officeart/2005/8/layout/cycle1" loCatId="cycle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322A53C3-3FD6-4FE1-9364-28535E954CBB}">
      <dgm:prSet phldrT="[Text]"/>
      <dgm:spPr/>
      <dgm:t>
        <a:bodyPr/>
        <a:lstStyle/>
        <a:p>
          <a:r>
            <a:rPr lang="en-US" dirty="0" smtClean="0"/>
            <a:t>Design</a:t>
          </a:r>
          <a:endParaRPr lang="en-US" dirty="0"/>
        </a:p>
      </dgm:t>
    </dgm:pt>
    <dgm:pt modelId="{D905AD28-384F-402E-9198-A6C44B67DD52}" type="parTrans" cxnId="{BC247FFF-F7BE-4ACD-9DE6-0D7E285A8FB3}">
      <dgm:prSet/>
      <dgm:spPr/>
      <dgm:t>
        <a:bodyPr/>
        <a:lstStyle/>
        <a:p>
          <a:endParaRPr lang="en-US"/>
        </a:p>
      </dgm:t>
    </dgm:pt>
    <dgm:pt modelId="{B6FC5505-1B37-4C71-A792-6BD3624DA08D}" type="sibTrans" cxnId="{BC247FFF-F7BE-4ACD-9DE6-0D7E285A8FB3}">
      <dgm:prSet/>
      <dgm:spPr/>
      <dgm:t>
        <a:bodyPr/>
        <a:lstStyle/>
        <a:p>
          <a:endParaRPr lang="en-US"/>
        </a:p>
      </dgm:t>
    </dgm:pt>
    <dgm:pt modelId="{366F2990-E236-41E9-BB3A-A81CD461EB4E}">
      <dgm:prSet phldrT="[Text]"/>
      <dgm:spPr/>
      <dgm:t>
        <a:bodyPr/>
        <a:lstStyle/>
        <a:p>
          <a:r>
            <a:rPr lang="en-US" dirty="0" smtClean="0"/>
            <a:t>Develop</a:t>
          </a:r>
          <a:endParaRPr lang="en-US" dirty="0"/>
        </a:p>
      </dgm:t>
    </dgm:pt>
    <dgm:pt modelId="{49755C8D-A3D2-4F48-AA85-5501FC3143C9}" type="parTrans" cxnId="{356629A5-A331-4EDE-B121-65960A2F0531}">
      <dgm:prSet/>
      <dgm:spPr/>
      <dgm:t>
        <a:bodyPr/>
        <a:lstStyle/>
        <a:p>
          <a:endParaRPr lang="en-US"/>
        </a:p>
      </dgm:t>
    </dgm:pt>
    <dgm:pt modelId="{1D918555-6901-42AA-99E9-8082B3DCC941}" type="sibTrans" cxnId="{356629A5-A331-4EDE-B121-65960A2F0531}">
      <dgm:prSet/>
      <dgm:spPr/>
      <dgm:t>
        <a:bodyPr/>
        <a:lstStyle/>
        <a:p>
          <a:endParaRPr lang="en-US"/>
        </a:p>
      </dgm:t>
    </dgm:pt>
    <dgm:pt modelId="{F3C4013E-4DBA-4754-B260-7CA05A94C07C}">
      <dgm:prSet phldrT="[Text]"/>
      <dgm:spPr/>
      <dgm:t>
        <a:bodyPr/>
        <a:lstStyle/>
        <a:p>
          <a:r>
            <a:rPr lang="en-US" dirty="0" smtClean="0"/>
            <a:t>Test</a:t>
          </a:r>
          <a:endParaRPr lang="en-US" dirty="0"/>
        </a:p>
      </dgm:t>
    </dgm:pt>
    <dgm:pt modelId="{3C343E7F-4052-48EA-AA58-32D777512CD7}" type="parTrans" cxnId="{B97BB102-47FC-4D82-B4C5-ACF89056AD77}">
      <dgm:prSet/>
      <dgm:spPr/>
      <dgm:t>
        <a:bodyPr/>
        <a:lstStyle/>
        <a:p>
          <a:endParaRPr lang="en-US"/>
        </a:p>
      </dgm:t>
    </dgm:pt>
    <dgm:pt modelId="{08BF35C9-C25D-48BC-8014-5FDE9376F5BD}" type="sibTrans" cxnId="{B97BB102-47FC-4D82-B4C5-ACF89056AD77}">
      <dgm:prSet/>
      <dgm:spPr/>
      <dgm:t>
        <a:bodyPr/>
        <a:lstStyle/>
        <a:p>
          <a:endParaRPr lang="en-US"/>
        </a:p>
      </dgm:t>
    </dgm:pt>
    <dgm:pt modelId="{85030DE2-A69E-42D8-940D-F65FC183FB87}">
      <dgm:prSet phldrT="[Text]"/>
      <dgm:spPr/>
      <dgm:t>
        <a:bodyPr/>
        <a:lstStyle/>
        <a:p>
          <a:r>
            <a:rPr lang="en-US" dirty="0" smtClean="0"/>
            <a:t>Release</a:t>
          </a:r>
          <a:endParaRPr lang="en-US" dirty="0"/>
        </a:p>
      </dgm:t>
    </dgm:pt>
    <dgm:pt modelId="{B04EFE06-B43A-4983-A9A4-960F2254BEE1}" type="parTrans" cxnId="{B96492A9-8ED3-4419-BA2B-0401A7FF0ED6}">
      <dgm:prSet/>
      <dgm:spPr/>
      <dgm:t>
        <a:bodyPr/>
        <a:lstStyle/>
        <a:p>
          <a:endParaRPr lang="en-US"/>
        </a:p>
      </dgm:t>
    </dgm:pt>
    <dgm:pt modelId="{896B4627-B608-4A58-AC85-5CEE01563E13}" type="sibTrans" cxnId="{B96492A9-8ED3-4419-BA2B-0401A7FF0ED6}">
      <dgm:prSet/>
      <dgm:spPr/>
      <dgm:t>
        <a:bodyPr/>
        <a:lstStyle/>
        <a:p>
          <a:endParaRPr lang="en-US"/>
        </a:p>
      </dgm:t>
    </dgm:pt>
    <dgm:pt modelId="{737F05AC-A2F5-4D9F-A5D1-35C84787EA9D}" type="pres">
      <dgm:prSet presAssocID="{B991DC49-D647-4256-B983-3EF57D0B1533}" presName="cycle" presStyleCnt="0">
        <dgm:presLayoutVars>
          <dgm:dir/>
          <dgm:resizeHandles val="exact"/>
        </dgm:presLayoutVars>
      </dgm:prSet>
      <dgm:spPr/>
    </dgm:pt>
    <dgm:pt modelId="{A4262B2D-2E1D-4256-92D0-102EAF758967}" type="pres">
      <dgm:prSet presAssocID="{322A53C3-3FD6-4FE1-9364-28535E954CBB}" presName="dummy" presStyleCnt="0"/>
      <dgm:spPr/>
    </dgm:pt>
    <dgm:pt modelId="{A6702A3A-3901-4C44-A9F6-6AD6AF6529AA}" type="pres">
      <dgm:prSet presAssocID="{322A53C3-3FD6-4FE1-9364-28535E954CBB}" presName="node" presStyleLbl="revTx" presStyleIdx="0" presStyleCnt="4">
        <dgm:presLayoutVars>
          <dgm:bulletEnabled val="1"/>
        </dgm:presLayoutVars>
      </dgm:prSet>
      <dgm:spPr/>
    </dgm:pt>
    <dgm:pt modelId="{0C00723A-D21D-4560-937D-EBDED2D0BCA2}" type="pres">
      <dgm:prSet presAssocID="{B6FC5505-1B37-4C71-A792-6BD3624DA08D}" presName="sibTrans" presStyleLbl="node1" presStyleIdx="0" presStyleCnt="4"/>
      <dgm:spPr/>
    </dgm:pt>
    <dgm:pt modelId="{F1A4F250-B570-4569-9919-24493368D798}" type="pres">
      <dgm:prSet presAssocID="{366F2990-E236-41E9-BB3A-A81CD461EB4E}" presName="dummy" presStyleCnt="0"/>
      <dgm:spPr/>
    </dgm:pt>
    <dgm:pt modelId="{D0AD386D-8925-4CC1-B69E-3F5F9F168F62}" type="pres">
      <dgm:prSet presAssocID="{366F2990-E236-41E9-BB3A-A81CD461EB4E}" presName="node" presStyleLbl="revTx" presStyleIdx="1" presStyleCnt="4">
        <dgm:presLayoutVars>
          <dgm:bulletEnabled val="1"/>
        </dgm:presLayoutVars>
      </dgm:prSet>
      <dgm:spPr/>
    </dgm:pt>
    <dgm:pt modelId="{534A8FBA-CE59-45B5-A99A-C63CE1609992}" type="pres">
      <dgm:prSet presAssocID="{1D918555-6901-42AA-99E9-8082B3DCC941}" presName="sibTrans" presStyleLbl="node1" presStyleIdx="1" presStyleCnt="4"/>
      <dgm:spPr/>
    </dgm:pt>
    <dgm:pt modelId="{F3D18B15-DF88-4CD0-A136-4CF418EAB3A5}" type="pres">
      <dgm:prSet presAssocID="{F3C4013E-4DBA-4754-B260-7CA05A94C07C}" presName="dummy" presStyleCnt="0"/>
      <dgm:spPr/>
    </dgm:pt>
    <dgm:pt modelId="{C48651FA-90BA-44A6-972F-9CD326820611}" type="pres">
      <dgm:prSet presAssocID="{F3C4013E-4DBA-4754-B260-7CA05A94C07C}" presName="node" presStyleLbl="revTx" presStyleIdx="2" presStyleCnt="4">
        <dgm:presLayoutVars>
          <dgm:bulletEnabled val="1"/>
        </dgm:presLayoutVars>
      </dgm:prSet>
      <dgm:spPr/>
    </dgm:pt>
    <dgm:pt modelId="{67F4A698-7E53-4CC4-90F1-0C1987BC2242}" type="pres">
      <dgm:prSet presAssocID="{08BF35C9-C25D-48BC-8014-5FDE9376F5BD}" presName="sibTrans" presStyleLbl="node1" presStyleIdx="2" presStyleCnt="4"/>
      <dgm:spPr/>
    </dgm:pt>
    <dgm:pt modelId="{6DC2996A-4DFB-406B-9B9D-C456D05EBE6B}" type="pres">
      <dgm:prSet presAssocID="{85030DE2-A69E-42D8-940D-F65FC183FB87}" presName="dummy" presStyleCnt="0"/>
      <dgm:spPr/>
    </dgm:pt>
    <dgm:pt modelId="{F07DD156-3C76-46F4-B341-75B5A6D2898E}" type="pres">
      <dgm:prSet presAssocID="{85030DE2-A69E-42D8-940D-F65FC183FB87}" presName="node" presStyleLbl="revTx" presStyleIdx="3" presStyleCnt="4">
        <dgm:presLayoutVars>
          <dgm:bulletEnabled val="1"/>
        </dgm:presLayoutVars>
      </dgm:prSet>
      <dgm:spPr/>
    </dgm:pt>
    <dgm:pt modelId="{FF5624A6-40DD-4362-86C8-6C07D370A9D1}" type="pres">
      <dgm:prSet presAssocID="{896B4627-B608-4A58-AC85-5CEE01563E13}" presName="sibTrans" presStyleLbl="node1" presStyleIdx="3" presStyleCnt="4"/>
      <dgm:spPr/>
    </dgm:pt>
  </dgm:ptLst>
  <dgm:cxnLst>
    <dgm:cxn modelId="{8C0EA7ED-6EA5-4703-8731-3B22DCDC97E5}" type="presOf" srcId="{1D918555-6901-42AA-99E9-8082B3DCC941}" destId="{534A8FBA-CE59-45B5-A99A-C63CE1609992}" srcOrd="0" destOrd="0" presId="urn:microsoft.com/office/officeart/2005/8/layout/cycle1"/>
    <dgm:cxn modelId="{B96492A9-8ED3-4419-BA2B-0401A7FF0ED6}" srcId="{B991DC49-D647-4256-B983-3EF57D0B1533}" destId="{85030DE2-A69E-42D8-940D-F65FC183FB87}" srcOrd="3" destOrd="0" parTransId="{B04EFE06-B43A-4983-A9A4-960F2254BEE1}" sibTransId="{896B4627-B608-4A58-AC85-5CEE01563E13}"/>
    <dgm:cxn modelId="{090758DD-7A4B-4D8B-943C-718C07CED26C}" type="presOf" srcId="{85030DE2-A69E-42D8-940D-F65FC183FB87}" destId="{F07DD156-3C76-46F4-B341-75B5A6D2898E}" srcOrd="0" destOrd="0" presId="urn:microsoft.com/office/officeart/2005/8/layout/cycle1"/>
    <dgm:cxn modelId="{48125852-F1C7-443C-A65B-65C8D8045239}" type="presOf" srcId="{B991DC49-D647-4256-B983-3EF57D0B1533}" destId="{737F05AC-A2F5-4D9F-A5D1-35C84787EA9D}" srcOrd="0" destOrd="0" presId="urn:microsoft.com/office/officeart/2005/8/layout/cycle1"/>
    <dgm:cxn modelId="{0D2FA757-D6FE-47D7-8960-02FB9942FA69}" type="presOf" srcId="{F3C4013E-4DBA-4754-B260-7CA05A94C07C}" destId="{C48651FA-90BA-44A6-972F-9CD326820611}" srcOrd="0" destOrd="0" presId="urn:microsoft.com/office/officeart/2005/8/layout/cycle1"/>
    <dgm:cxn modelId="{88C27684-6A6C-4EC4-8EAF-10D41D8AFDEA}" type="presOf" srcId="{322A53C3-3FD6-4FE1-9364-28535E954CBB}" destId="{A6702A3A-3901-4C44-A9F6-6AD6AF6529AA}" srcOrd="0" destOrd="0" presId="urn:microsoft.com/office/officeart/2005/8/layout/cycle1"/>
    <dgm:cxn modelId="{F469DFBC-A919-4716-9896-B9D85F0BE8C9}" type="presOf" srcId="{B6FC5505-1B37-4C71-A792-6BD3624DA08D}" destId="{0C00723A-D21D-4560-937D-EBDED2D0BCA2}" srcOrd="0" destOrd="0" presId="urn:microsoft.com/office/officeart/2005/8/layout/cycle1"/>
    <dgm:cxn modelId="{BC247FFF-F7BE-4ACD-9DE6-0D7E285A8FB3}" srcId="{B991DC49-D647-4256-B983-3EF57D0B1533}" destId="{322A53C3-3FD6-4FE1-9364-28535E954CBB}" srcOrd="0" destOrd="0" parTransId="{D905AD28-384F-402E-9198-A6C44B67DD52}" sibTransId="{B6FC5505-1B37-4C71-A792-6BD3624DA08D}"/>
    <dgm:cxn modelId="{356629A5-A331-4EDE-B121-65960A2F0531}" srcId="{B991DC49-D647-4256-B983-3EF57D0B1533}" destId="{366F2990-E236-41E9-BB3A-A81CD461EB4E}" srcOrd="1" destOrd="0" parTransId="{49755C8D-A3D2-4F48-AA85-5501FC3143C9}" sibTransId="{1D918555-6901-42AA-99E9-8082B3DCC941}"/>
    <dgm:cxn modelId="{FB5F59C4-BDE1-4C4C-8268-8811778D949F}" type="presOf" srcId="{896B4627-B608-4A58-AC85-5CEE01563E13}" destId="{FF5624A6-40DD-4362-86C8-6C07D370A9D1}" srcOrd="0" destOrd="0" presId="urn:microsoft.com/office/officeart/2005/8/layout/cycle1"/>
    <dgm:cxn modelId="{8AB0BAC5-4213-436A-AE15-15989B8B9F35}" type="presOf" srcId="{08BF35C9-C25D-48BC-8014-5FDE9376F5BD}" destId="{67F4A698-7E53-4CC4-90F1-0C1987BC2242}" srcOrd="0" destOrd="0" presId="urn:microsoft.com/office/officeart/2005/8/layout/cycle1"/>
    <dgm:cxn modelId="{C4D26389-A1F4-49EE-990E-97D5F2B9951A}" type="presOf" srcId="{366F2990-E236-41E9-BB3A-A81CD461EB4E}" destId="{D0AD386D-8925-4CC1-B69E-3F5F9F168F62}" srcOrd="0" destOrd="0" presId="urn:microsoft.com/office/officeart/2005/8/layout/cycle1"/>
    <dgm:cxn modelId="{B97BB102-47FC-4D82-B4C5-ACF89056AD77}" srcId="{B991DC49-D647-4256-B983-3EF57D0B1533}" destId="{F3C4013E-4DBA-4754-B260-7CA05A94C07C}" srcOrd="2" destOrd="0" parTransId="{3C343E7F-4052-48EA-AA58-32D777512CD7}" sibTransId="{08BF35C9-C25D-48BC-8014-5FDE9376F5BD}"/>
    <dgm:cxn modelId="{44210FF9-AEF2-44CA-874D-7DE484A13752}" type="presParOf" srcId="{737F05AC-A2F5-4D9F-A5D1-35C84787EA9D}" destId="{A4262B2D-2E1D-4256-92D0-102EAF758967}" srcOrd="0" destOrd="0" presId="urn:microsoft.com/office/officeart/2005/8/layout/cycle1"/>
    <dgm:cxn modelId="{7D200B55-25A2-4C68-A693-23A3112D6C24}" type="presParOf" srcId="{737F05AC-A2F5-4D9F-A5D1-35C84787EA9D}" destId="{A6702A3A-3901-4C44-A9F6-6AD6AF6529AA}" srcOrd="1" destOrd="0" presId="urn:microsoft.com/office/officeart/2005/8/layout/cycle1"/>
    <dgm:cxn modelId="{0109D376-0954-4A5D-BC85-8E9E9DE93A2F}" type="presParOf" srcId="{737F05AC-A2F5-4D9F-A5D1-35C84787EA9D}" destId="{0C00723A-D21D-4560-937D-EBDED2D0BCA2}" srcOrd="2" destOrd="0" presId="urn:microsoft.com/office/officeart/2005/8/layout/cycle1"/>
    <dgm:cxn modelId="{C350CDBA-BD5F-41CC-84E5-A0350F1F45D2}" type="presParOf" srcId="{737F05AC-A2F5-4D9F-A5D1-35C84787EA9D}" destId="{F1A4F250-B570-4569-9919-24493368D798}" srcOrd="3" destOrd="0" presId="urn:microsoft.com/office/officeart/2005/8/layout/cycle1"/>
    <dgm:cxn modelId="{090957E1-86F4-4B13-B402-763419665EDD}" type="presParOf" srcId="{737F05AC-A2F5-4D9F-A5D1-35C84787EA9D}" destId="{D0AD386D-8925-4CC1-B69E-3F5F9F168F62}" srcOrd="4" destOrd="0" presId="urn:microsoft.com/office/officeart/2005/8/layout/cycle1"/>
    <dgm:cxn modelId="{83F88AEE-57AB-424E-98F1-657C35F5ADFA}" type="presParOf" srcId="{737F05AC-A2F5-4D9F-A5D1-35C84787EA9D}" destId="{534A8FBA-CE59-45B5-A99A-C63CE1609992}" srcOrd="5" destOrd="0" presId="urn:microsoft.com/office/officeart/2005/8/layout/cycle1"/>
    <dgm:cxn modelId="{524174C4-A447-4AF4-93AC-881C448C7F6A}" type="presParOf" srcId="{737F05AC-A2F5-4D9F-A5D1-35C84787EA9D}" destId="{F3D18B15-DF88-4CD0-A136-4CF418EAB3A5}" srcOrd="6" destOrd="0" presId="urn:microsoft.com/office/officeart/2005/8/layout/cycle1"/>
    <dgm:cxn modelId="{266C7E1A-E673-403A-9FAD-F87280F27772}" type="presParOf" srcId="{737F05AC-A2F5-4D9F-A5D1-35C84787EA9D}" destId="{C48651FA-90BA-44A6-972F-9CD326820611}" srcOrd="7" destOrd="0" presId="urn:microsoft.com/office/officeart/2005/8/layout/cycle1"/>
    <dgm:cxn modelId="{2EF1C9BB-E73C-4C83-868C-FDE97CBF8485}" type="presParOf" srcId="{737F05AC-A2F5-4D9F-A5D1-35C84787EA9D}" destId="{67F4A698-7E53-4CC4-90F1-0C1987BC2242}" srcOrd="8" destOrd="0" presId="urn:microsoft.com/office/officeart/2005/8/layout/cycle1"/>
    <dgm:cxn modelId="{893177A3-E47B-41D5-A8B1-3BAA6A4D13DA}" type="presParOf" srcId="{737F05AC-A2F5-4D9F-A5D1-35C84787EA9D}" destId="{6DC2996A-4DFB-406B-9B9D-C456D05EBE6B}" srcOrd="9" destOrd="0" presId="urn:microsoft.com/office/officeart/2005/8/layout/cycle1"/>
    <dgm:cxn modelId="{92E7F416-873E-461B-AC7F-0AC8EE495CDC}" type="presParOf" srcId="{737F05AC-A2F5-4D9F-A5D1-35C84787EA9D}" destId="{F07DD156-3C76-46F4-B341-75B5A6D2898E}" srcOrd="10" destOrd="0" presId="urn:microsoft.com/office/officeart/2005/8/layout/cycle1"/>
    <dgm:cxn modelId="{25939F81-ED6C-4468-B95F-FABED6A6F337}" type="presParOf" srcId="{737F05AC-A2F5-4D9F-A5D1-35C84787EA9D}" destId="{FF5624A6-40DD-4362-86C8-6C07D370A9D1}" srcOrd="11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6702A3A-3901-4C44-A9F6-6AD6AF6529AA}">
      <dsp:nvSpPr>
        <dsp:cNvPr id="0" name=""/>
        <dsp:cNvSpPr/>
      </dsp:nvSpPr>
      <dsp:spPr>
        <a:xfrm>
          <a:off x="4156034" y="115928"/>
          <a:ext cx="1862137" cy="18621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2070" tIns="52070" rIns="52070" bIns="52070" numCol="1" spcCol="1270" anchor="ctr" anchorCtr="0">
          <a:noAutofit/>
        </a:bodyPr>
        <a:lstStyle/>
        <a:p>
          <a:pPr lvl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100" kern="1200" dirty="0" smtClean="0"/>
            <a:t>Design</a:t>
          </a:r>
          <a:endParaRPr lang="en-US" sz="4100" kern="1200" dirty="0"/>
        </a:p>
      </dsp:txBody>
      <dsp:txXfrm>
        <a:off x="4156034" y="115928"/>
        <a:ext cx="1862137" cy="1862137"/>
      </dsp:txXfrm>
    </dsp:sp>
    <dsp:sp modelId="{0C00723A-D21D-4560-937D-EBDED2D0BCA2}">
      <dsp:nvSpPr>
        <dsp:cNvPr id="0" name=""/>
        <dsp:cNvSpPr/>
      </dsp:nvSpPr>
      <dsp:spPr>
        <a:xfrm>
          <a:off x="874675" y="-1624"/>
          <a:ext cx="5261049" cy="5261049"/>
        </a:xfrm>
        <a:prstGeom prst="circularArrow">
          <a:avLst>
            <a:gd name="adj1" fmla="val 6902"/>
            <a:gd name="adj2" fmla="val 465346"/>
            <a:gd name="adj3" fmla="val 549441"/>
            <a:gd name="adj4" fmla="val 20585213"/>
            <a:gd name="adj5" fmla="val 8052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0AD386D-8925-4CC1-B69E-3F5F9F168F62}">
      <dsp:nvSpPr>
        <dsp:cNvPr id="0" name=""/>
        <dsp:cNvSpPr/>
      </dsp:nvSpPr>
      <dsp:spPr>
        <a:xfrm>
          <a:off x="4156034" y="3279734"/>
          <a:ext cx="1862137" cy="18621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2070" tIns="52070" rIns="52070" bIns="52070" numCol="1" spcCol="1270" anchor="ctr" anchorCtr="0">
          <a:noAutofit/>
        </a:bodyPr>
        <a:lstStyle/>
        <a:p>
          <a:pPr lvl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100" kern="1200" dirty="0" smtClean="0"/>
            <a:t>Develop</a:t>
          </a:r>
          <a:endParaRPr lang="en-US" sz="4100" kern="1200" dirty="0"/>
        </a:p>
      </dsp:txBody>
      <dsp:txXfrm>
        <a:off x="4156034" y="3279734"/>
        <a:ext cx="1862137" cy="1862137"/>
      </dsp:txXfrm>
    </dsp:sp>
    <dsp:sp modelId="{534A8FBA-CE59-45B5-A99A-C63CE1609992}">
      <dsp:nvSpPr>
        <dsp:cNvPr id="0" name=""/>
        <dsp:cNvSpPr/>
      </dsp:nvSpPr>
      <dsp:spPr>
        <a:xfrm>
          <a:off x="874675" y="-1624"/>
          <a:ext cx="5261049" cy="5261049"/>
        </a:xfrm>
        <a:prstGeom prst="circularArrow">
          <a:avLst>
            <a:gd name="adj1" fmla="val 6902"/>
            <a:gd name="adj2" fmla="val 465346"/>
            <a:gd name="adj3" fmla="val 5949441"/>
            <a:gd name="adj4" fmla="val 4385213"/>
            <a:gd name="adj5" fmla="val 8052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8651FA-90BA-44A6-972F-9CD326820611}">
      <dsp:nvSpPr>
        <dsp:cNvPr id="0" name=""/>
        <dsp:cNvSpPr/>
      </dsp:nvSpPr>
      <dsp:spPr>
        <a:xfrm>
          <a:off x="992228" y="3279734"/>
          <a:ext cx="1862137" cy="18621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2070" tIns="52070" rIns="52070" bIns="52070" numCol="1" spcCol="1270" anchor="ctr" anchorCtr="0">
          <a:noAutofit/>
        </a:bodyPr>
        <a:lstStyle/>
        <a:p>
          <a:pPr lvl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100" kern="1200" dirty="0" smtClean="0"/>
            <a:t>Test</a:t>
          </a:r>
          <a:endParaRPr lang="en-US" sz="4100" kern="1200" dirty="0"/>
        </a:p>
      </dsp:txBody>
      <dsp:txXfrm>
        <a:off x="992228" y="3279734"/>
        <a:ext cx="1862137" cy="1862137"/>
      </dsp:txXfrm>
    </dsp:sp>
    <dsp:sp modelId="{67F4A698-7E53-4CC4-90F1-0C1987BC2242}">
      <dsp:nvSpPr>
        <dsp:cNvPr id="0" name=""/>
        <dsp:cNvSpPr/>
      </dsp:nvSpPr>
      <dsp:spPr>
        <a:xfrm>
          <a:off x="874675" y="-1624"/>
          <a:ext cx="5261049" cy="5261049"/>
        </a:xfrm>
        <a:prstGeom prst="circularArrow">
          <a:avLst>
            <a:gd name="adj1" fmla="val 6902"/>
            <a:gd name="adj2" fmla="val 465346"/>
            <a:gd name="adj3" fmla="val 11349441"/>
            <a:gd name="adj4" fmla="val 9785213"/>
            <a:gd name="adj5" fmla="val 8052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07DD156-3C76-46F4-B341-75B5A6D2898E}">
      <dsp:nvSpPr>
        <dsp:cNvPr id="0" name=""/>
        <dsp:cNvSpPr/>
      </dsp:nvSpPr>
      <dsp:spPr>
        <a:xfrm>
          <a:off x="992228" y="115928"/>
          <a:ext cx="1862137" cy="18621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2070" tIns="52070" rIns="52070" bIns="52070" numCol="1" spcCol="1270" anchor="ctr" anchorCtr="0">
          <a:noAutofit/>
        </a:bodyPr>
        <a:lstStyle/>
        <a:p>
          <a:pPr lvl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100" kern="1200" dirty="0" smtClean="0"/>
            <a:t>Release</a:t>
          </a:r>
          <a:endParaRPr lang="en-US" sz="4100" kern="1200" dirty="0"/>
        </a:p>
      </dsp:txBody>
      <dsp:txXfrm>
        <a:off x="992228" y="115928"/>
        <a:ext cx="1862137" cy="1862137"/>
      </dsp:txXfrm>
    </dsp:sp>
    <dsp:sp modelId="{FF5624A6-40DD-4362-86C8-6C07D370A9D1}">
      <dsp:nvSpPr>
        <dsp:cNvPr id="0" name=""/>
        <dsp:cNvSpPr/>
      </dsp:nvSpPr>
      <dsp:spPr>
        <a:xfrm>
          <a:off x="874675" y="-1624"/>
          <a:ext cx="5261049" cy="5261049"/>
        </a:xfrm>
        <a:prstGeom prst="circularArrow">
          <a:avLst>
            <a:gd name="adj1" fmla="val 6902"/>
            <a:gd name="adj2" fmla="val 465346"/>
            <a:gd name="adj3" fmla="val 16749441"/>
            <a:gd name="adj4" fmla="val 15185213"/>
            <a:gd name="adj5" fmla="val 8052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7C3860-7027-407A-982A-3CBA694F3788}" type="datetimeFigureOut">
              <a:rPr lang="en-US" smtClean="0"/>
              <a:t>8/24/2012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DA41C2-2EC4-49B5-B3CD-E0A57519EA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1633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AntiPatterns</a:t>
            </a:r>
            <a:endParaRPr lang="en-US" dirty="0" smtClean="0"/>
          </a:p>
          <a:p>
            <a:r>
              <a:rPr lang="en-US" dirty="0" smtClean="0"/>
              <a:t>How</a:t>
            </a:r>
          </a:p>
          <a:p>
            <a:r>
              <a:rPr lang="en-US" dirty="0" smtClean="0"/>
              <a:t>Benefits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DA41C2-2EC4-49B5-B3CD-E0A57519EAE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54580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Deploying and Releasing Applications</a:t>
            </a:r>
          </a:p>
          <a:p>
            <a:endParaRPr lang="en-US" dirty="0" smtClean="0"/>
          </a:p>
          <a:p>
            <a:r>
              <a:rPr lang="en-US" dirty="0" smtClean="0"/>
              <a:t>Tips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People executing deploying should</a:t>
            </a:r>
            <a:r>
              <a:rPr lang="en-US" baseline="0" dirty="0" smtClean="0"/>
              <a:t> be involved in creating them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Log deployment activities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Don’t delete the old files, move them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Deployment is whole team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Server apps should not have GUIs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Have a </a:t>
            </a:r>
            <a:r>
              <a:rPr lang="en-US" baseline="0" dirty="0" err="1" smtClean="0"/>
              <a:t>warmp</a:t>
            </a:r>
            <a:r>
              <a:rPr lang="en-US" baseline="0" dirty="0" smtClean="0"/>
              <a:t>-up period for a new deployment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Fail fast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Don’t make changes directly in production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DA41C2-2EC4-49B5-B3CD-E0A57519EAE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903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Managing Data &amp; components</a:t>
            </a:r>
          </a:p>
          <a:p>
            <a:endParaRPr lang="en-US" dirty="0" smtClean="0"/>
          </a:p>
          <a:p>
            <a:r>
              <a:rPr lang="en-US" dirty="0" smtClean="0"/>
              <a:t>Database migrations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DA41C2-2EC4-49B5-B3CD-E0A57519EAE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9395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Advanced Version Control</a:t>
            </a:r>
          </a:p>
          <a:p>
            <a:endParaRPr lang="en-US" dirty="0" smtClean="0"/>
          </a:p>
          <a:p>
            <a:r>
              <a:rPr lang="en-US" dirty="0" smtClean="0"/>
              <a:t>Branching and Merging</a:t>
            </a:r>
          </a:p>
          <a:p>
            <a:endParaRPr lang="en-US" dirty="0" smtClean="0"/>
          </a:p>
          <a:p>
            <a:r>
              <a:rPr lang="en-US" dirty="0" smtClean="0"/>
              <a:t>DVCS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DA41C2-2EC4-49B5-B3CD-E0A57519EAE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5041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DA41C2-2EC4-49B5-B3CD-E0A57519EAE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4426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Configuratio</a:t>
            </a:r>
            <a:r>
              <a:rPr lang="en-US" baseline="0" dirty="0" smtClean="0"/>
              <a:t>n Management – the process by which all artifacts relevant to your project, and the relationships between them, are stored, retrieved uniquely </a:t>
            </a:r>
            <a:r>
              <a:rPr lang="en-US" baseline="0" dirty="0" err="1" smtClean="0"/>
              <a:t>identifed</a:t>
            </a:r>
            <a:r>
              <a:rPr lang="en-US" baseline="0" dirty="0" smtClean="0"/>
              <a:t>, and modified</a:t>
            </a:r>
          </a:p>
          <a:p>
            <a:endParaRPr lang="en-US" baseline="0" dirty="0" smtClean="0"/>
          </a:p>
          <a:p>
            <a:r>
              <a:rPr lang="en-US" baseline="0" dirty="0" smtClean="0"/>
              <a:t>Using Version Control</a:t>
            </a:r>
          </a:p>
          <a:p>
            <a:endParaRPr lang="en-US" baseline="0" dirty="0" smtClean="0"/>
          </a:p>
          <a:p>
            <a:r>
              <a:rPr lang="en-US" baseline="0" dirty="0" smtClean="0"/>
              <a:t>Managing Dependencies</a:t>
            </a:r>
          </a:p>
          <a:p>
            <a:endParaRPr lang="en-US" baseline="0" dirty="0" smtClean="0"/>
          </a:p>
          <a:p>
            <a:r>
              <a:rPr lang="en-US" baseline="0" dirty="0" smtClean="0"/>
              <a:t>Managing Software Configuration</a:t>
            </a:r>
          </a:p>
          <a:p>
            <a:endParaRPr lang="en-US" baseline="0" dirty="0" smtClean="0"/>
          </a:p>
          <a:p>
            <a:r>
              <a:rPr lang="en-US" baseline="0" dirty="0" smtClean="0"/>
              <a:t>Managing your Environments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DA41C2-2EC4-49B5-B3CD-E0A57519EAE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8044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Continuous</a:t>
            </a:r>
            <a:r>
              <a:rPr lang="en-US" baseline="0" dirty="0" smtClean="0"/>
              <a:t> Integration</a:t>
            </a:r>
          </a:p>
          <a:p>
            <a:endParaRPr lang="en-US" dirty="0" smtClean="0"/>
          </a:p>
          <a:p>
            <a:r>
              <a:rPr lang="en-US" dirty="0" smtClean="0"/>
              <a:t>Pre-</a:t>
            </a:r>
            <a:r>
              <a:rPr lang="en-US" dirty="0" err="1" smtClean="0"/>
              <a:t>reqs</a:t>
            </a:r>
            <a:endParaRPr lang="en-US" dirty="0" smtClean="0"/>
          </a:p>
          <a:p>
            <a:pPr marL="171450" indent="-171450">
              <a:buFontTx/>
              <a:buChar char="-"/>
            </a:pPr>
            <a:r>
              <a:rPr lang="en-US" baseline="0" dirty="0" smtClean="0"/>
              <a:t>Check in regularly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Comprehensive automated test suite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Build and test process short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Development workspace</a:t>
            </a:r>
          </a:p>
          <a:p>
            <a:pPr marL="171450" indent="-171450">
              <a:buFontTx/>
              <a:buChar char="-"/>
            </a:pPr>
            <a:endParaRPr lang="en-US" baseline="0" dirty="0" smtClean="0"/>
          </a:p>
          <a:p>
            <a:pPr marL="0" indent="0">
              <a:buFontTx/>
              <a:buNone/>
            </a:pPr>
            <a:r>
              <a:rPr lang="en-US" baseline="0" dirty="0" smtClean="0"/>
              <a:t>Essential practices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Don’t check in on a broken build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Run commit tests locally (or get your CI server to do it for you)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Wait for commit tests to pass before moving on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Never go home on a broken build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Be prepared to revert to a previous revision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Time-box fixing before reverting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Don’t comment out failing tests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Take responsibility for all breakages resulting from your changes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TDD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DA41C2-2EC4-49B5-B3CD-E0A57519EAE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0672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Implementing a testing strategy</a:t>
            </a:r>
          </a:p>
          <a:p>
            <a:endParaRPr lang="en-US" dirty="0" smtClean="0"/>
          </a:p>
          <a:p>
            <a:r>
              <a:rPr lang="en-US" dirty="0" smtClean="0"/>
              <a:t>Types of tests</a:t>
            </a:r>
          </a:p>
          <a:p>
            <a:endParaRPr lang="en-US" dirty="0" smtClean="0"/>
          </a:p>
          <a:p>
            <a:r>
              <a:rPr lang="en-US" dirty="0" smtClean="0"/>
              <a:t>Real-life strategies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DA41C2-2EC4-49B5-B3CD-E0A57519EAE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8738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Deployment Pipeline</a:t>
            </a:r>
          </a:p>
          <a:p>
            <a:endParaRPr lang="en-US" dirty="0" smtClean="0"/>
          </a:p>
          <a:p>
            <a:r>
              <a:rPr lang="en-US" dirty="0" smtClean="0"/>
              <a:t>Practices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Only build your binaries once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Deploy the same way to every environment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Smoke-test your deployments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Deploy into a copy of production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Every change should propagate through the pipeline instantly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If any part of the pipeline fails, stop the line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DA41C2-2EC4-49B5-B3CD-E0A57519EAE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0608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Build and Deployment</a:t>
            </a:r>
            <a:r>
              <a:rPr lang="en-US" baseline="0" dirty="0" smtClean="0"/>
              <a:t> Scripting</a:t>
            </a:r>
          </a:p>
          <a:p>
            <a:endParaRPr lang="en-US" baseline="0" dirty="0" smtClean="0"/>
          </a:p>
          <a:p>
            <a:r>
              <a:rPr lang="en-US" baseline="0" dirty="0" smtClean="0"/>
              <a:t>Practices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Create a script for each stage in your deployment pipeline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Use an appropriate technology to deploy your application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Use the same scripts to deploy to every environment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Use the OS packaging tools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Ensure the deployment process is idempotent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Evolve the deployment system incrementally</a:t>
            </a:r>
          </a:p>
          <a:p>
            <a:pPr marL="171450" indent="-171450">
              <a:buFontTx/>
              <a:buChar char="-"/>
            </a:pPr>
            <a:endParaRPr lang="en-US" baseline="0" dirty="0" smtClean="0"/>
          </a:p>
          <a:p>
            <a:pPr marL="0" indent="0">
              <a:buFontTx/>
              <a:buNone/>
            </a:pPr>
            <a:r>
              <a:rPr lang="en-US" baseline="0" dirty="0" smtClean="0"/>
              <a:t>Tips and tricks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Always use relative paths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Eliminate manual steps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Build in traceability from binaries to version control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Don’t check binaries into version control as part of your build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Test targets should not fail the build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Constrain your application w/ integrated smoke tests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DA41C2-2EC4-49B5-B3CD-E0A57519EAE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7173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Commit Stage</a:t>
            </a:r>
          </a:p>
          <a:p>
            <a:endParaRPr lang="en-US" dirty="0" smtClean="0"/>
          </a:p>
          <a:p>
            <a:r>
              <a:rPr lang="en-US" dirty="0" smtClean="0"/>
              <a:t>Practices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Provide fast, useful feedback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What should break?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Tend the commit stage carefully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Give developers ownership</a:t>
            </a:r>
          </a:p>
          <a:p>
            <a:pPr marL="171450" indent="-171450">
              <a:buFontTx/>
              <a:buChar char="-"/>
            </a:pPr>
            <a:endParaRPr lang="en-US" baseline="0" dirty="0" smtClean="0"/>
          </a:p>
          <a:p>
            <a:pPr marL="0" indent="0">
              <a:buFontTx/>
              <a:buNone/>
            </a:pPr>
            <a:r>
              <a:rPr lang="en-US" baseline="0" dirty="0" smtClean="0"/>
              <a:t>Commit test suite practices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Avoid the UI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Use DI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Avoid the DB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Avoid asynchrony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Use test doubles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Minimize state in tests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Faking time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DA41C2-2EC4-49B5-B3CD-E0A57519EAE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7633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Automated Acceptance Testing</a:t>
            </a:r>
          </a:p>
          <a:p>
            <a:endParaRPr lang="en-US" dirty="0" smtClean="0"/>
          </a:p>
          <a:p>
            <a:r>
              <a:rPr lang="en-US" dirty="0" smtClean="0"/>
              <a:t>Testing the UI</a:t>
            </a:r>
          </a:p>
          <a:p>
            <a:r>
              <a:rPr lang="en-US" dirty="0" smtClean="0"/>
              <a:t>Creating Acceptance</a:t>
            </a:r>
            <a:r>
              <a:rPr lang="en-US" baseline="0" dirty="0" smtClean="0"/>
              <a:t> tests</a:t>
            </a:r>
          </a:p>
          <a:p>
            <a:r>
              <a:rPr lang="en-US" baseline="0" dirty="0" smtClean="0"/>
              <a:t>Implementing acceptance tests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DA41C2-2EC4-49B5-B3CD-E0A57519EAE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5669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1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16.xml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17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20.xml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22.xml"/><Relationship Id="rId4" Type="http://schemas.openxmlformats.org/officeDocument/2006/relationships/tags" Target="../tags/tag2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25.xml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26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tags" Target="../tags/tag29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28.xml"/><Relationship Id="rId1" Type="http://schemas.openxmlformats.org/officeDocument/2006/relationships/tags" Target="../tags/tag27.xml"/><Relationship Id="rId6" Type="http://schemas.openxmlformats.org/officeDocument/2006/relationships/tags" Target="../tags/tag32.xml"/><Relationship Id="rId5" Type="http://schemas.openxmlformats.org/officeDocument/2006/relationships/tags" Target="../tags/tag31.xml"/><Relationship Id="rId4" Type="http://schemas.openxmlformats.org/officeDocument/2006/relationships/tags" Target="../tags/tag30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35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34.xml"/><Relationship Id="rId1" Type="http://schemas.openxmlformats.org/officeDocument/2006/relationships/tags" Target="../tags/tag33.xml"/><Relationship Id="rId6" Type="http://schemas.openxmlformats.org/officeDocument/2006/relationships/tags" Target="../tags/tag38.xml"/><Relationship Id="rId5" Type="http://schemas.openxmlformats.org/officeDocument/2006/relationships/tags" Target="../tags/tag37.xml"/><Relationship Id="rId4" Type="http://schemas.openxmlformats.org/officeDocument/2006/relationships/tags" Target="../tags/tag36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41.xml"/><Relationship Id="rId2" Type="http://schemas.openxmlformats.org/officeDocument/2006/relationships/tags" Target="../tags/tag40.xml"/><Relationship Id="rId1" Type="http://schemas.openxmlformats.org/officeDocument/2006/relationships/tags" Target="../tags/tag39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4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45.xml"/><Relationship Id="rId2" Type="http://schemas.openxmlformats.org/officeDocument/2006/relationships/tags" Target="../tags/tag44.xml"/><Relationship Id="rId1" Type="http://schemas.openxmlformats.org/officeDocument/2006/relationships/tags" Target="../tags/tag43.xml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47.xml"/><Relationship Id="rId1" Type="http://schemas.openxmlformats.org/officeDocument/2006/relationships/tags" Target="../tags/tag4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457200" y="2743200"/>
            <a:ext cx="8229600" cy="914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457200" y="3886200"/>
            <a:ext cx="8229600" cy="457200"/>
          </a:xfrm>
          <a:noFill/>
        </p:spPr>
        <p:txBody>
          <a:bodyPr tIns="45720" bIns="45720">
            <a:normAutofit/>
          </a:bodyPr>
          <a:lstStyle>
            <a:lvl1pPr marL="0" indent="0" algn="ctr">
              <a:buNone/>
              <a:defRPr b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457200" y="6172200"/>
            <a:ext cx="914400" cy="457200"/>
          </a:xfrm>
        </p:spPr>
        <p:txBody>
          <a:bodyPr/>
          <a:lstStyle/>
          <a:p>
            <a:fld id="{F7B90F0A-D8B3-4D40-9821-D4B3EE22436D}" type="datetime1">
              <a:rPr lang="en-US" smtClean="0"/>
              <a:t>8/24/2012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7772400" y="6172200"/>
            <a:ext cx="914400" cy="457200"/>
          </a:xfrm>
        </p:spPr>
        <p:txBody>
          <a:bodyPr/>
          <a:lstStyle/>
          <a:p>
            <a:fld id="{5535DAFB-2908-429B-BFB2-0B18F88485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534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457200" y="4572000"/>
            <a:ext cx="8229600" cy="914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457200" y="1371600"/>
            <a:ext cx="8229600" cy="274320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5A90347E-9BC5-4CF0-A9EA-DB394BA16FE8}" type="datetime1">
              <a:rPr lang="en-US" smtClean="0"/>
              <a:t>8/24/2012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5535DAFB-2908-429B-BFB2-0B18F88485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6390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457200" y="4114800"/>
            <a:ext cx="8229600" cy="914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457200" y="1371600"/>
            <a:ext cx="8229600" cy="251460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5A90347E-9BC5-4CF0-A9EA-DB394BA16FE8}" type="datetime1">
              <a:rPr lang="en-US" smtClean="0"/>
              <a:t>8/24/2012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5535DAFB-2908-429B-BFB2-0B18F884855B}" type="slidenum">
              <a:rPr lang="en-US" smtClean="0"/>
              <a:t>‹#›</a:t>
            </a:fld>
            <a:endParaRPr lang="en-US"/>
          </a:p>
        </p:txBody>
      </p:sp>
      <p:sp>
        <p:nvSpPr>
          <p:cNvPr id="7" name="Subtitle 2"/>
          <p:cNvSpPr>
            <a:spLocks noGrp="1"/>
          </p:cNvSpPr>
          <p:nvPr>
            <p:ph type="subTitle" idx="13"/>
            <p:custDataLst>
              <p:tags r:id="rId5"/>
            </p:custDataLst>
          </p:nvPr>
        </p:nvSpPr>
        <p:spPr>
          <a:xfrm>
            <a:off x="457200" y="5029200"/>
            <a:ext cx="8229600" cy="457200"/>
          </a:xfrm>
          <a:noFill/>
        </p:spPr>
        <p:txBody>
          <a:bodyPr tIns="45720" bIns="45720"/>
          <a:lstStyle>
            <a:lvl1pPr marL="0" indent="0" algn="ctr">
              <a:buNone/>
              <a:defRPr b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29160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  <p:custDataLst>
              <p:tags r:id="rId1"/>
            </p:custDataLst>
          </p:nvPr>
        </p:nvSpPr>
        <p:spPr>
          <a:xfrm>
            <a:off x="457200" y="1371600"/>
            <a:ext cx="8229600" cy="342900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5A90347E-9BC5-4CF0-A9EA-DB394BA16FE8}" type="datetime1">
              <a:rPr lang="en-US" smtClean="0"/>
              <a:t>8/24/2012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5535DAFB-2908-429B-BFB2-0B18F884855B}" type="slidenum">
              <a:rPr lang="en-US" smtClean="0"/>
              <a:t>‹#›</a:t>
            </a:fld>
            <a:endParaRPr lang="en-US"/>
          </a:p>
        </p:txBody>
      </p:sp>
      <p:sp>
        <p:nvSpPr>
          <p:cNvPr id="7" name="Subtitle 2"/>
          <p:cNvSpPr>
            <a:spLocks noGrp="1"/>
          </p:cNvSpPr>
          <p:nvPr>
            <p:ph type="subTitle" idx="13"/>
            <p:custDataLst>
              <p:tags r:id="rId4"/>
            </p:custDataLst>
          </p:nvPr>
        </p:nvSpPr>
        <p:spPr>
          <a:xfrm>
            <a:off x="457200" y="5029200"/>
            <a:ext cx="8229600" cy="457200"/>
          </a:xfrm>
          <a:noFill/>
        </p:spPr>
        <p:txBody>
          <a:bodyPr tIns="45720" bIns="45720"/>
          <a:lstStyle>
            <a:lvl1pPr marL="0" indent="0" algn="ctr">
              <a:buNone/>
              <a:defRPr b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57266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  <p:custDataLst>
              <p:tags r:id="rId1"/>
            </p:custDataLst>
          </p:nvPr>
        </p:nvSpPr>
        <p:spPr>
          <a:xfrm>
            <a:off x="457200" y="1143000"/>
            <a:ext cx="8229600" cy="182880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5A90347E-9BC5-4CF0-A9EA-DB394BA16FE8}" type="datetime1">
              <a:rPr lang="en-US" smtClean="0"/>
              <a:t>8/24/2012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5535DAFB-2908-429B-BFB2-0B18F884855B}" type="slidenum">
              <a:rPr lang="en-US" smtClean="0"/>
              <a:t>‹#›</a:t>
            </a:fld>
            <a:endParaRPr lang="en-US"/>
          </a:p>
        </p:txBody>
      </p:sp>
      <p:sp>
        <p:nvSpPr>
          <p:cNvPr id="7" name="Subtitle 2"/>
          <p:cNvSpPr>
            <a:spLocks noGrp="1"/>
          </p:cNvSpPr>
          <p:nvPr>
            <p:ph type="subTitle" idx="13"/>
            <p:custDataLst>
              <p:tags r:id="rId4"/>
            </p:custDataLst>
          </p:nvPr>
        </p:nvSpPr>
        <p:spPr>
          <a:xfrm>
            <a:off x="457200" y="2971800"/>
            <a:ext cx="8229600" cy="457200"/>
          </a:xfrm>
          <a:noFill/>
        </p:spPr>
        <p:txBody>
          <a:bodyPr tIns="45720" bIns="45720"/>
          <a:lstStyle>
            <a:lvl1pPr marL="0" indent="0" algn="ctr">
              <a:buNone/>
              <a:defRPr b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4"/>
            <p:custDataLst>
              <p:tags r:id="rId5"/>
            </p:custDataLst>
          </p:nvPr>
        </p:nvSpPr>
        <p:spPr>
          <a:xfrm>
            <a:off x="457200" y="3657600"/>
            <a:ext cx="8229600" cy="182880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5" hasCustomPrompt="1"/>
            <p:custDataLst>
              <p:tags r:id="rId6"/>
            </p:custDataLst>
          </p:nvPr>
        </p:nvSpPr>
        <p:spPr>
          <a:xfrm>
            <a:off x="457200" y="5486400"/>
            <a:ext cx="8229600" cy="457200"/>
          </a:xfrm>
          <a:noFill/>
        </p:spPr>
        <p:txBody>
          <a:bodyPr tIns="45720" bIns="45720"/>
          <a:lstStyle>
            <a:lvl1pPr marL="0" indent="0" algn="ctr">
              <a:buNone/>
              <a:defRPr b="0" baseline="0">
                <a:solidFill>
                  <a:srgbClr val="929292"/>
                </a:solidFill>
              </a:defRPr>
            </a:lvl1pPr>
          </a:lstStyle>
          <a:p>
            <a:pPr lvl="0"/>
            <a:r>
              <a:rPr lang="en-US" dirty="0" smtClean="0"/>
              <a:t>Second subtitle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37789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  <p:custDataLst>
              <p:tags r:id="rId1"/>
            </p:custDataLst>
          </p:nvPr>
        </p:nvSpPr>
        <p:spPr>
          <a:xfrm>
            <a:off x="457200" y="1371600"/>
            <a:ext cx="3886200" cy="342900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5A90347E-9BC5-4CF0-A9EA-DB394BA16FE8}" type="datetime1">
              <a:rPr lang="en-US" smtClean="0"/>
              <a:t>8/24/2012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5535DAFB-2908-429B-BFB2-0B18F884855B}" type="slidenum">
              <a:rPr lang="en-US" smtClean="0"/>
              <a:t>‹#›</a:t>
            </a:fld>
            <a:endParaRPr lang="en-US"/>
          </a:p>
        </p:txBody>
      </p:sp>
      <p:sp>
        <p:nvSpPr>
          <p:cNvPr id="7" name="Subtitle 2"/>
          <p:cNvSpPr>
            <a:spLocks noGrp="1"/>
          </p:cNvSpPr>
          <p:nvPr>
            <p:ph type="subTitle" idx="13"/>
            <p:custDataLst>
              <p:tags r:id="rId4"/>
            </p:custDataLst>
          </p:nvPr>
        </p:nvSpPr>
        <p:spPr>
          <a:xfrm>
            <a:off x="457200" y="5029200"/>
            <a:ext cx="3886200" cy="914400"/>
          </a:xfrm>
          <a:noFill/>
        </p:spPr>
        <p:txBody>
          <a:bodyPr tIns="45720" bIns="45720">
            <a:normAutofit/>
          </a:bodyPr>
          <a:lstStyle>
            <a:lvl1pPr marL="0" indent="0" algn="ctr">
              <a:buNone/>
              <a:defRPr b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4"/>
            <p:custDataLst>
              <p:tags r:id="rId5"/>
            </p:custDataLst>
          </p:nvPr>
        </p:nvSpPr>
        <p:spPr>
          <a:xfrm>
            <a:off x="4800600" y="1371600"/>
            <a:ext cx="3886200" cy="342900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5" hasCustomPrompt="1"/>
            <p:custDataLst>
              <p:tags r:id="rId6"/>
            </p:custDataLst>
          </p:nvPr>
        </p:nvSpPr>
        <p:spPr>
          <a:xfrm>
            <a:off x="4800600" y="5029200"/>
            <a:ext cx="3886200" cy="914400"/>
          </a:xfrm>
          <a:noFill/>
        </p:spPr>
        <p:txBody>
          <a:bodyPr/>
          <a:lstStyle>
            <a:lvl1pPr marL="0" indent="0" algn="ctr">
              <a:buNone/>
              <a:defRPr b="0" baseline="0">
                <a:solidFill>
                  <a:srgbClr val="929292"/>
                </a:solidFill>
              </a:defRPr>
            </a:lvl1pPr>
          </a:lstStyle>
          <a:p>
            <a:pPr lvl="0"/>
            <a:r>
              <a:rPr lang="en-US" dirty="0" smtClean="0"/>
              <a:t>Second subtitle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47462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5A90347E-9BC5-4CF0-A9EA-DB394BA16FE8}" type="datetime1">
              <a:rPr lang="en-US" smtClean="0"/>
              <a:t>8/24/2012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5535DAFB-2908-429B-BFB2-0B18F88485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1667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  <p:custDataLst>
              <p:tags r:id="rId1"/>
            </p:custDataLst>
          </p:nvPr>
        </p:nvSpPr>
        <p:spPr>
          <a:xfrm>
            <a:off x="457200" y="1371600"/>
            <a:ext cx="82296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5A90347E-9BC5-4CF0-A9EA-DB394BA16FE8}" type="datetime1">
              <a:rPr lang="en-US" smtClean="0"/>
              <a:t>8/24/2012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5535DAFB-2908-429B-BFB2-0B18F88485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7641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3F31D3B3-EBF3-4A22-AA8D-16DB59E4BD3F}" type="datetime1">
              <a:rPr lang="en-US" smtClean="0"/>
              <a:t>8/24/2012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  <p:custDataLst>
              <p:tags r:id="rId2"/>
            </p:custDataLst>
          </p:nvPr>
        </p:nvSpPr>
        <p:spPr/>
        <p:txBody>
          <a:bodyPr/>
          <a:lstStyle/>
          <a:p>
            <a:fld id="{5535DAFB-2908-429B-BFB2-0B18F88485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374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3.xml"/><Relationship Id="rId18" Type="http://schemas.openxmlformats.org/officeDocument/2006/relationships/tags" Target="../tags/tag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ags" Target="../tags/tag2.xml"/><Relationship Id="rId17" Type="http://schemas.openxmlformats.org/officeDocument/2006/relationships/tags" Target="../tags/tag7.xml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ags" Target="../tags/tag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5.xml"/><Relationship Id="rId10" Type="http://schemas.openxmlformats.org/officeDocument/2006/relationships/theme" Target="../theme/theme1.xml"/><Relationship Id="rId19" Type="http://schemas.openxmlformats.org/officeDocument/2006/relationships/tags" Target="../tags/tag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/>
          </p:cNvSpPr>
          <p:nvPr>
            <p:custDataLst>
              <p:tags r:id="rId11"/>
            </p:custDataLst>
          </p:nvPr>
        </p:nvSpPr>
        <p:spPr>
          <a:xfrm>
            <a:off x="457200" y="6172200"/>
            <a:ext cx="8229600" cy="4572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457200" y="1371600"/>
            <a:ext cx="82296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457200" y="2743200"/>
            <a:ext cx="8229600" cy="2743200"/>
          </a:xfrm>
          <a:prstGeom prst="rect">
            <a:avLst/>
          </a:prstGeom>
          <a:solidFill>
            <a:schemeClr val="bg2"/>
          </a:solidFill>
        </p:spPr>
        <p:txBody>
          <a:bodyPr vert="horz" lIns="228600" tIns="228600" rIns="228600" bIns="228600" rtlCol="0" anchor="ctr" anchorCtr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457200" y="6172200"/>
            <a:ext cx="91440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A8A8A8"/>
                </a:solidFill>
                <a:latin typeface="Museo Sans 500" pitchFamily="50" charset="0"/>
              </a:defRPr>
            </a:lvl1pPr>
          </a:lstStyle>
          <a:p>
            <a:fld id="{0A389F09-0B9D-4036-9546-5842D7B4F45A}" type="datetime1">
              <a:rPr lang="en-US" smtClean="0"/>
              <a:t>8/24/2012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15"/>
            </p:custDataLst>
          </p:nvPr>
        </p:nvSpPr>
        <p:spPr>
          <a:xfrm>
            <a:off x="7772400" y="6172200"/>
            <a:ext cx="91440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A8A8A8"/>
                </a:solidFill>
                <a:latin typeface="Museo Sans 500" pitchFamily="50" charset="0"/>
              </a:defRPr>
            </a:lvl1pPr>
          </a:lstStyle>
          <a:p>
            <a:fld id="{5535DAFB-2908-429B-BFB2-0B18F884855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>
            <a:spLocks/>
          </p:cNvSpPr>
          <p:nvPr>
            <p:custDataLst>
              <p:tags r:id="rId16"/>
            </p:custDataLst>
          </p:nvPr>
        </p:nvSpPr>
        <p:spPr>
          <a:xfrm>
            <a:off x="0" y="228600"/>
            <a:ext cx="9144000" cy="6858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2" descr="C:\Users\Logan\Headspring\Graphics\Logo-300.png"/>
          <p:cNvPicPr>
            <a:picLocks noChangeAspect="1" noChangeArrowheads="1"/>
          </p:cNvPicPr>
          <p:nvPr>
            <p:custDataLst>
              <p:tags r:id="rId17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38328"/>
            <a:ext cx="1981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>
            <p:custDataLst>
              <p:tags r:id="rId18"/>
            </p:custDataLst>
          </p:nvPr>
        </p:nvSpPr>
        <p:spPr>
          <a:xfrm>
            <a:off x="5638800" y="274320"/>
            <a:ext cx="3126288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300" dirty="0" smtClean="0">
                <a:solidFill>
                  <a:srgbClr val="575757"/>
                </a:solidFill>
              </a:rPr>
              <a:t>Technical Architect</a:t>
            </a:r>
            <a:endParaRPr lang="en-US" sz="1300" dirty="0" smtClean="0">
              <a:solidFill>
                <a:srgbClr val="575757"/>
              </a:solidFill>
            </a:endParaRPr>
          </a:p>
          <a:p>
            <a:pPr algn="r"/>
            <a:r>
              <a:rPr lang="en-US" b="1" dirty="0" smtClean="0">
                <a:solidFill>
                  <a:srgbClr val="606161"/>
                </a:solidFill>
              </a:rPr>
              <a:t>Jimmy </a:t>
            </a:r>
            <a:r>
              <a:rPr lang="en-US" b="1" dirty="0" err="1" smtClean="0">
                <a:solidFill>
                  <a:srgbClr val="606161"/>
                </a:solidFill>
              </a:rPr>
              <a:t>Bogard</a:t>
            </a:r>
            <a:endParaRPr lang="en-US" b="1" dirty="0">
              <a:solidFill>
                <a:srgbClr val="606161"/>
              </a:solidFill>
            </a:endParaRPr>
          </a:p>
        </p:txBody>
      </p:sp>
      <p:sp>
        <p:nvSpPr>
          <p:cNvPr id="11" name="TextBox 10"/>
          <p:cNvSpPr txBox="1"/>
          <p:nvPr>
            <p:custDataLst>
              <p:tags r:id="rId19"/>
            </p:custDataLst>
          </p:nvPr>
        </p:nvSpPr>
        <p:spPr>
          <a:xfrm>
            <a:off x="1371600" y="6172199"/>
            <a:ext cx="6400800" cy="457200"/>
          </a:xfrm>
          <a:prstGeom prst="rect">
            <a:avLst/>
          </a:prstGeom>
          <a:noFill/>
        </p:spPr>
        <p:txBody>
          <a:bodyPr vert="horz" wrap="square" lIns="228600" tIns="45720" rIns="228600" bIns="4572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 smtClean="0">
                <a:solidFill>
                  <a:srgbClr val="A8A8A8"/>
                </a:solidFill>
              </a:rPr>
              <a:t>CONSULTING  · DEVELOPMENT · TRAINING</a:t>
            </a:r>
          </a:p>
        </p:txBody>
      </p:sp>
    </p:spTree>
    <p:extLst>
      <p:ext uri="{BB962C8B-B14F-4D97-AF65-F5344CB8AC3E}">
        <p14:creationId xmlns:p14="http://schemas.microsoft.com/office/powerpoint/2010/main" val="11794607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57" r:id="rId3"/>
    <p:sldLayoutId id="2147483659" r:id="rId4"/>
    <p:sldLayoutId id="2147483658" r:id="rId5"/>
    <p:sldLayoutId id="2147483660" r:id="rId6"/>
    <p:sldLayoutId id="2147483650" r:id="rId7"/>
    <p:sldLayoutId id="2147483661" r:id="rId8"/>
    <p:sldLayoutId id="2147483655" r:id="rId9"/>
  </p:sldLayoutIdLst>
  <p:hf sldNum="0" hdr="0" dt="0"/>
  <p:txStyles>
    <p:titleStyle>
      <a:lvl1pPr algn="ctr" defTabSz="914400" rtl="0" eaLnBrk="1" latinLnBrk="0" hangingPunct="1">
        <a:spcBef>
          <a:spcPct val="0"/>
        </a:spcBef>
        <a:buNone/>
        <a:defRPr sz="4600" kern="1200">
          <a:solidFill>
            <a:srgbClr val="177EC5"/>
          </a:solidFill>
          <a:latin typeface="Museo Sans 500" pitchFamily="50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600" b="1" kern="1200">
          <a:solidFill>
            <a:srgbClr val="404040"/>
          </a:solidFill>
          <a:latin typeface="Museo Sans 500" pitchFamily="50" charset="0"/>
          <a:ea typeface="+mn-ea"/>
          <a:cs typeface="+mn-cs"/>
        </a:defRPr>
      </a:lvl1pPr>
      <a:lvl2pPr marL="457200" indent="0" algn="l" defTabSz="914400" rtl="0" eaLnBrk="1" latinLnBrk="0" hangingPunct="1">
        <a:spcBef>
          <a:spcPct val="20000"/>
        </a:spcBef>
        <a:buFont typeface="Arial" pitchFamily="34" charset="0"/>
        <a:buNone/>
        <a:defRPr sz="2000" b="1" kern="1200">
          <a:solidFill>
            <a:srgbClr val="404040"/>
          </a:solidFill>
          <a:latin typeface="Museo Sans 500" pitchFamily="50" charset="0"/>
          <a:ea typeface="+mn-ea"/>
          <a:cs typeface="+mn-cs"/>
        </a:defRPr>
      </a:lvl2pPr>
      <a:lvl3pPr marL="914400" indent="0" algn="l" defTabSz="914400" rtl="0" eaLnBrk="1" latinLnBrk="0" hangingPunct="1">
        <a:spcBef>
          <a:spcPct val="20000"/>
        </a:spcBef>
        <a:buFont typeface="Arial" pitchFamily="34" charset="0"/>
        <a:buNone/>
        <a:defRPr sz="1600" b="1" kern="1200">
          <a:solidFill>
            <a:srgbClr val="404040"/>
          </a:solidFill>
          <a:latin typeface="Museo Sans 500" pitchFamily="50" charset="0"/>
          <a:ea typeface="+mn-ea"/>
          <a:cs typeface="+mn-cs"/>
        </a:defRPr>
      </a:lvl3pPr>
      <a:lvl4pPr marL="1371600" indent="0" algn="l" defTabSz="914400" rtl="0" eaLnBrk="1" latinLnBrk="0" hangingPunct="1">
        <a:spcBef>
          <a:spcPct val="20000"/>
        </a:spcBef>
        <a:buFont typeface="Arial" pitchFamily="34" charset="0"/>
        <a:buNone/>
        <a:defRPr sz="1400" i="1" kern="1200">
          <a:solidFill>
            <a:srgbClr val="676767"/>
          </a:solidFill>
          <a:latin typeface="Museo Sans 500" pitchFamily="50" charset="0"/>
          <a:ea typeface="+mn-ea"/>
          <a:cs typeface="+mn-cs"/>
        </a:defRPr>
      </a:lvl4pPr>
      <a:lvl5pPr marL="1828800" indent="0" algn="l" defTabSz="914400" rtl="0" eaLnBrk="1" latinLnBrk="0" hangingPunct="1">
        <a:spcBef>
          <a:spcPct val="20000"/>
        </a:spcBef>
        <a:buFont typeface="Arial" pitchFamily="34" charset="0"/>
        <a:buNone/>
        <a:defRPr sz="1400" kern="1200">
          <a:solidFill>
            <a:srgbClr val="404040"/>
          </a:solidFill>
          <a:latin typeface="Museo Sans 500" pitchFamily="50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eg"/><Relationship Id="rId3" Type="http://schemas.openxmlformats.org/officeDocument/2006/relationships/tags" Target="../tags/tag50.xml"/><Relationship Id="rId7" Type="http://schemas.openxmlformats.org/officeDocument/2006/relationships/image" Target="../media/image2.gif"/><Relationship Id="rId2" Type="http://schemas.openxmlformats.org/officeDocument/2006/relationships/tags" Target="../tags/tag49.xml"/><Relationship Id="rId1" Type="http://schemas.openxmlformats.org/officeDocument/2006/relationships/tags" Target="../tags/tag48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52.xml"/><Relationship Id="rId4" Type="http://schemas.openxmlformats.org/officeDocument/2006/relationships/tags" Target="../tags/tag5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64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65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66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67.xml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slideLayout" Target="../slideLayouts/slideLayout9.xml"/><Relationship Id="rId7" Type="http://schemas.openxmlformats.org/officeDocument/2006/relationships/diagramQuickStyle" Target="../diagrams/quickStyle1.xml"/><Relationship Id="rId2" Type="http://schemas.openxmlformats.org/officeDocument/2006/relationships/tags" Target="../tags/tag54.xml"/><Relationship Id="rId1" Type="http://schemas.openxmlformats.org/officeDocument/2006/relationships/tags" Target="../tags/tag53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notesSlide" Target="../notesSlides/notesSlide1.xml"/><Relationship Id="rId9" Type="http://schemas.microsoft.com/office/2007/relationships/diagramDrawing" Target="../diagrams/drawing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57.xml"/><Relationship Id="rId2" Type="http://schemas.openxmlformats.org/officeDocument/2006/relationships/tags" Target="../tags/tag56.xml"/><Relationship Id="rId1" Type="http://schemas.openxmlformats.org/officeDocument/2006/relationships/tags" Target="../tags/tag55.xml"/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58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59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60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61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6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63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457200" y="2133600"/>
            <a:ext cx="8229600" cy="9144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Continuous Delivery</a:t>
            </a:r>
            <a:br>
              <a:rPr lang="en-US" dirty="0" smtClean="0"/>
            </a:br>
            <a:r>
              <a:rPr lang="en-US" dirty="0" smtClean="0"/>
              <a:t>in Practice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457200" y="3886200"/>
            <a:ext cx="8229600" cy="13716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Jimmy </a:t>
            </a:r>
            <a:r>
              <a:rPr lang="en-US" dirty="0" err="1" smtClean="0"/>
              <a:t>Bogard</a:t>
            </a:r>
            <a:endParaRPr lang="en-US" dirty="0" smtClean="0"/>
          </a:p>
          <a:p>
            <a:r>
              <a:rPr lang="en-US" dirty="0" smtClean="0"/>
              <a:t>@</a:t>
            </a:r>
            <a:r>
              <a:rPr lang="en-US" dirty="0" err="1" smtClean="0"/>
              <a:t>jbogard</a:t>
            </a:r>
            <a:endParaRPr lang="en-US" dirty="0" smtClean="0"/>
          </a:p>
          <a:p>
            <a:r>
              <a:rPr lang="en-US" dirty="0"/>
              <a:t>j</a:t>
            </a:r>
            <a:r>
              <a:rPr lang="en-US" dirty="0" smtClean="0"/>
              <a:t>immybogard.lostechies.com</a:t>
            </a:r>
          </a:p>
        </p:txBody>
      </p:sp>
      <p:pic>
        <p:nvPicPr>
          <p:cNvPr id="1026" name="Picture 2" descr="https://mvp.support.microsoft.com/library/images/support/en-US/MVPLogo.gif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6200" y="4495800"/>
            <a:ext cx="851958" cy="133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www.manning.com/palermo3/palermo3_cover150.jpg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48" y="4267199"/>
            <a:ext cx="1428750" cy="1790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57170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4">
            <a:lum/>
          </a:blip>
          <a:srcRect/>
          <a:stretch>
            <a:fillRect t="-14000" b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11930438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36818673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4">
            <a:lum/>
          </a:blip>
          <a:srcRect/>
          <a:stretch>
            <a:fillRect l="-18000" r="-1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16770614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10870153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511293844"/>
              </p:ext>
            </p:extLst>
          </p:nvPr>
        </p:nvGraphicFramePr>
        <p:xfrm>
          <a:off x="914400" y="685800"/>
          <a:ext cx="7010400" cy="5257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967686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457200" y="5105400"/>
            <a:ext cx="8229600" cy="914400"/>
          </a:xfrm>
        </p:spPr>
        <p:txBody>
          <a:bodyPr/>
          <a:lstStyle/>
          <a:p>
            <a:r>
              <a:rPr lang="en-US" dirty="0" smtClean="0"/>
              <a:t>Principles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457200" y="1371600"/>
            <a:ext cx="8229600" cy="3886200"/>
          </a:xfrm>
        </p:spPr>
        <p:txBody>
          <a:bodyPr>
            <a:normAutofit fontScale="92500" lnSpcReduction="20000"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en-US" dirty="0" smtClean="0"/>
              <a:t>Repeatable, reliable process for releasing software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dirty="0" smtClean="0"/>
              <a:t>Automate almost everything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dirty="0" smtClean="0"/>
              <a:t>Keep everything in version control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dirty="0" smtClean="0"/>
              <a:t>Bring the pain forward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dirty="0" smtClean="0"/>
              <a:t>Build quality in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dirty="0" smtClean="0"/>
              <a:t>Done means released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dirty="0" smtClean="0"/>
              <a:t>Everyone responsible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dirty="0" smtClean="0"/>
              <a:t>Continuous improvement</a:t>
            </a:r>
          </a:p>
          <a:p>
            <a:pPr marL="457200" indent="-457200">
              <a:buFont typeface="Arial" pitchFamily="34" charset="0"/>
              <a:buChar char="•"/>
            </a:pP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90263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1374520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4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2034231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4">
            <a:lum/>
          </a:blip>
          <a:srcRect/>
          <a:stretch>
            <a:fillRect l="-7000" r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607836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4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4062647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4">
            <a:lum/>
          </a:blip>
          <a:srcRect/>
          <a:stretch>
            <a:fillRect b="-10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897428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4">
            <a:lum/>
          </a:blip>
          <a:srcRect/>
          <a:stretch>
            <a:fillRect t="-50000" b="-5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247363071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FW5bsvMFl4Nq0Edl3SweQT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7FHnpG3oMmSZHzyXGrEXFx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J8LbeDbwjFCBghu51kznS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XWdttOpUxGzTYfDvOKAPz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4XhFcmCD5aTSbPXLan7o7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2mifrwwPM2hDRfbNC2iUA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064Ox3zdIab8VUnXV67gn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BxXIznL46dmDmcbCYsfzj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6rIkgpF7cNj19vwQPucsE4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MhybLi7E0Nxu5fniX6XTq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2CcGEM8Y37F1tW3IeTP48j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1vwr1PW9AQrkpZhcKESY3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C0rBsbelGbyKEmu7vZFWF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sCikzId7PhJpzGdaGNPLY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UbomKLj4tmxLyOi7Bw8zl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h1fMNUljS7USBH7WdXrOKO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RO8oSzbjCpvDa9zWRYLAf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SW6banyHKBsEnYFvsKHOh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64WNE0zQZe7eVbhHoNKVF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avLBgmv1SrmqP2enJx7UB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x93udLmU3lNcTq12JdkYl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Rumfs03dNLiVYCxM9JFYn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BvmkY7TWpcMUzE0uXJbuW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0CD9NlGNUzDTRhy8XjlQQy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2UXspvX4AjmiRSI6EEmpTb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27kZEbqj8xsAIblWbQPYk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yqGpREGuqERfVl5wiTaZe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oi0UjIay3cjvyUifjMDD6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JtgZRFyWOliO1opXkXjSA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VqNad3znmADAywEkRv07n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cKSUQmrFkec4xPcGsvnqY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aqPSi05ORtgXd3iiccWHf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ouZO8b2vJWZuzs5Y4qzwm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Fed3R8SlRP0lVVFuY2GU2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NAC8o9iauhsK2lStSULmK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XJtPde8w7J2EGpcZNTczs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2OpJ5AxEL0ZtDSEyV31X9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InEthT6S9aReHEqu9yYsY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2FcMjkfX8xvyj615CjEyTQ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CobZ7rUtYHKFHrHXyRU1C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GnyooxfkU5cRAn8k7wd4w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zqkDUl5GYObgIOrJ2ndEM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5xTKH2CS9xxY4zJqx9VGr7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nJ9Ir5HTui7tyX1nfkmj5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8C4IxK9VeSxdCP76UfL33k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5VnncaFEp5Y1w0xjbMsD2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GkFkTotQQS4UXuMBwRWA1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qSZjFgLjpyy59wEvkmUWH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wlRkfW0wAF4Vt7575hKW3g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qnQr14qliG5w1lOvfrj5k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2J6CRbKDISaueyjfK4nPIQ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LZE1Yhiaal1zsiy8H9OdA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HfDPzGcWadyqbBQN06827v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h7qFesDVkApgj7dD5PLWXc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LZTxOPxFydxcsYbcWi0Nxz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UeI4PsL9N2WxC9ljoIqDX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5Yfb16Yx3LS5mrLHDNnF2b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I6FfrTTtWaFbTViCNqH19M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jnBKqeEcpSxTf8wMF4EAOI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pbxQp1ZXY02VMiDHtEOKLM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D0F961KCmzXBXqczPDcrUw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Rjld8YB0M4WDxwbfUYclEt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YblduTOaxjS79lOTTM0mMS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EjSGozIeeySolaRUuHbBwD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8j6xn4MVQYOF9tPFkstIK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FivXyWmlDH0r5pYh4HmRb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IWZRuInX9eIXDN2qvQyvl"/>
</p:tagLst>
</file>

<file path=ppt/theme/theme1.xml><?xml version="1.0" encoding="utf-8"?>
<a:theme xmlns:a="http://schemas.openxmlformats.org/drawingml/2006/main" name="Headspring Design Template">
  <a:themeElements>
    <a:clrScheme name="Headspring">
      <a:dk1>
        <a:srgbClr val="404040"/>
      </a:dk1>
      <a:lt1>
        <a:srgbClr val="F4F2F2"/>
      </a:lt1>
      <a:dk2>
        <a:srgbClr val="0079C1"/>
      </a:dk2>
      <a:lt2>
        <a:srgbClr val="FFFFFF"/>
      </a:lt2>
      <a:accent1>
        <a:srgbClr val="929292"/>
      </a:accent1>
      <a:accent2>
        <a:srgbClr val="FFD200"/>
      </a:accent2>
      <a:accent3>
        <a:srgbClr val="8064A2"/>
      </a:accent3>
      <a:accent4>
        <a:srgbClr val="95B3D7"/>
      </a:accent4>
      <a:accent5>
        <a:srgbClr val="9BBB59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vert="horz" lIns="228600" tIns="45720" rIns="228600" bIns="45720" rtlCol="0">
        <a:spAutoFit/>
      </a:bodyPr>
      <a:lstStyle>
        <a:defPPr>
          <a:defRPr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Headspring Design Template</Template>
  <TotalTime>4167</TotalTime>
  <Words>444</Words>
  <Application>Microsoft Office PowerPoint</Application>
  <PresentationFormat>On-screen Show (4:3)</PresentationFormat>
  <Paragraphs>130</Paragraphs>
  <Slides>13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Museo Sans 500</vt:lpstr>
      <vt:lpstr>Headspring Design Template</vt:lpstr>
      <vt:lpstr>Continuous Delivery in Practice</vt:lpstr>
      <vt:lpstr>PowerPoint Presentation</vt:lpstr>
      <vt:lpstr>Principles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Continuous Delivery in Practice</dc:title>
  <dc:creator>Jimmy Bogard</dc:creator>
  <cp:lastModifiedBy>Jimmy Bogard</cp:lastModifiedBy>
  <cp:revision>27</cp:revision>
  <dcterms:created xsi:type="dcterms:W3CDTF">2012-08-24T15:32:06Z</dcterms:created>
  <dcterms:modified xsi:type="dcterms:W3CDTF">2012-08-27T13:00:06Z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Google.Documents.Tracking">
    <vt:lpwstr>true</vt:lpwstr>
  </property>
  <property fmtid="{D5CDD505-2E9C-101B-9397-08002B2CF9AE}" pid="3" name="Google.Documents.DocumentId">
    <vt:lpwstr>1eNuVL1j_ejwt7n8Oyat8N3lTGQu3e0D_Y3ifhHiCkpg</vt:lpwstr>
  </property>
  <property fmtid="{D5CDD505-2E9C-101B-9397-08002B2CF9AE}" pid="4" name="Google.Documents.RevisionId">
    <vt:lpwstr>04390610169418664932</vt:lpwstr>
  </property>
  <property fmtid="{D5CDD505-2E9C-101B-9397-08002B2CF9AE}" pid="5" name="Google.Documents.PreviousRevisionId">
    <vt:lpwstr>08056803264151788016</vt:lpwstr>
  </property>
  <property fmtid="{D5CDD505-2E9C-101B-9397-08002B2CF9AE}" pid="6" name="Google.Documents.PluginVersion">
    <vt:lpwstr>2.0.2662.553</vt:lpwstr>
  </property>
  <property fmtid="{D5CDD505-2E9C-101B-9397-08002B2CF9AE}" pid="7" name="Google.Documents.MergeIncapabilityFlags">
    <vt:i4>0</vt:i4>
  </property>
</Properties>
</file>